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7" r:id="rId5"/>
    <p:sldId id="278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852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9E36-3279-204D-AA2C-1F4822E2959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409F-8E93-124E-BDE8-4C1EDE58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9E36-3279-204D-AA2C-1F4822E2959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409F-8E93-124E-BDE8-4C1EDE58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1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9E36-3279-204D-AA2C-1F4822E2959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409F-8E93-124E-BDE8-4C1EDE58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5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9E36-3279-204D-AA2C-1F4822E2959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409F-8E93-124E-BDE8-4C1EDE58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2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9E36-3279-204D-AA2C-1F4822E2959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409F-8E93-124E-BDE8-4C1EDE58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4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9E36-3279-204D-AA2C-1F4822E2959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409F-8E93-124E-BDE8-4C1EDE58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8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9E36-3279-204D-AA2C-1F4822E2959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409F-8E93-124E-BDE8-4C1EDE58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4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9E36-3279-204D-AA2C-1F4822E2959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409F-8E93-124E-BDE8-4C1EDE58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2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9E36-3279-204D-AA2C-1F4822E2959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409F-8E93-124E-BDE8-4C1EDE58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0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9E36-3279-204D-AA2C-1F4822E2959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409F-8E93-124E-BDE8-4C1EDE58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9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9E36-3279-204D-AA2C-1F4822E2959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F409F-8E93-124E-BDE8-4C1EDE58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4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69E36-3279-204D-AA2C-1F4822E2959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F409F-8E93-124E-BDE8-4C1EDE58C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0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iStock-99478635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/>
        </p:blipFill>
        <p:spPr>
          <a:xfrm>
            <a:off x="5330690" y="122826"/>
            <a:ext cx="3813310" cy="5020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E5CE1F-E388-1830-ED1A-055BDFA75DE9}"/>
              </a:ext>
            </a:extLst>
          </p:cNvPr>
          <p:cNvSpPr txBox="1"/>
          <p:nvPr/>
        </p:nvSpPr>
        <p:spPr>
          <a:xfrm>
            <a:off x="362688" y="4467144"/>
            <a:ext cx="6070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REVITALIZING &amp; REBUILDING TOWARDS</a:t>
            </a:r>
          </a:p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SUSTAINABLE DEVELOPMENT</a:t>
            </a:r>
            <a:endParaRPr lang="en-GB" sz="1400" b="1" dirty="0">
              <a:solidFill>
                <a:schemeClr val="tx2">
                  <a:lumMod val="75000"/>
                </a:schemeClr>
              </a:solidFill>
              <a:latin typeface="FuturTDem"/>
              <a:cs typeface="FuturTDem"/>
            </a:endParaRPr>
          </a:p>
        </p:txBody>
      </p:sp>
      <p:pic>
        <p:nvPicPr>
          <p:cNvPr id="6" name="Picture 5" descr="SiBEST log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984"/>
            <a:ext cx="2394147" cy="766204"/>
          </a:xfrm>
          <a:prstGeom prst="rect">
            <a:avLst/>
          </a:prstGeom>
        </p:spPr>
      </p:pic>
      <p:pic>
        <p:nvPicPr>
          <p:cNvPr id="8" name="Picture 7" descr="SEGi University logo_white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27270" r="17218" b="27795"/>
          <a:stretch/>
        </p:blipFill>
        <p:spPr>
          <a:xfrm>
            <a:off x="7535152" y="4272888"/>
            <a:ext cx="1390668" cy="6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3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E5CE1F-E388-1830-ED1A-055BDFA75DE9}"/>
              </a:ext>
            </a:extLst>
          </p:cNvPr>
          <p:cNvSpPr txBox="1"/>
          <p:nvPr/>
        </p:nvSpPr>
        <p:spPr>
          <a:xfrm>
            <a:off x="204168" y="4545555"/>
            <a:ext cx="4952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2">
                    <a:lumMod val="75000"/>
                  </a:schemeClr>
                </a:solidFill>
              </a:rPr>
              <a:t>REVITALIZING &amp; REBUILDING TOWARDS</a:t>
            </a:r>
          </a:p>
          <a:p>
            <a:r>
              <a:rPr lang="en-US" sz="1050" b="1" dirty="0">
                <a:solidFill>
                  <a:schemeClr val="tx2">
                    <a:lumMod val="75000"/>
                  </a:schemeClr>
                </a:solidFill>
              </a:rPr>
              <a:t>SUSTAINABLE DEVELOPMENT</a:t>
            </a:r>
            <a:endParaRPr lang="en-GB" sz="1050" b="1" dirty="0">
              <a:solidFill>
                <a:schemeClr val="tx2">
                  <a:lumMod val="75000"/>
                </a:schemeClr>
              </a:solidFill>
              <a:latin typeface="FuturTDem"/>
              <a:cs typeface="FuturTDem"/>
            </a:endParaRPr>
          </a:p>
        </p:txBody>
      </p:sp>
      <p:pic>
        <p:nvPicPr>
          <p:cNvPr id="6" name="Picture 5" descr="SiBEST log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984"/>
            <a:ext cx="2394147" cy="766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385" y="4377138"/>
            <a:ext cx="1269380" cy="5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32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BC1E627F277B4E85116EAA4578F3FD" ma:contentTypeVersion="14" ma:contentTypeDescription="Create a new document." ma:contentTypeScope="" ma:versionID="adac237c46ae89057b4dd658997c213b">
  <xsd:schema xmlns:xsd="http://www.w3.org/2001/XMLSchema" xmlns:xs="http://www.w3.org/2001/XMLSchema" xmlns:p="http://schemas.microsoft.com/office/2006/metadata/properties" xmlns:ns3="6514f6ab-49fd-4bab-b94b-6087232e94bc" xmlns:ns4="96d0a866-9d35-49b4-beca-0084288adc3b" targetNamespace="http://schemas.microsoft.com/office/2006/metadata/properties" ma:root="true" ma:fieldsID="f76f2bb29fd2a6fd83b94feb06ec136c" ns3:_="" ns4:_="">
    <xsd:import namespace="6514f6ab-49fd-4bab-b94b-6087232e94bc"/>
    <xsd:import namespace="96d0a866-9d35-49b4-beca-0084288adc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4f6ab-49fd-4bab-b94b-6087232e94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0a866-9d35-49b4-beca-0084288adc3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7F32A2-94D4-4362-BE2C-FC9274EAC9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14f6ab-49fd-4bab-b94b-6087232e94bc"/>
    <ds:schemaRef ds:uri="96d0a866-9d35-49b4-beca-0084288adc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CB17BC-7517-4DE6-B549-6EC1F6926D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14357E-BE7D-45A2-A528-0B5312854CA8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96d0a866-9d35-49b4-beca-0084288adc3b"/>
    <ds:schemaRef ds:uri="http://schemas.openxmlformats.org/package/2006/metadata/core-properties"/>
    <ds:schemaRef ds:uri="6514f6ab-49fd-4bab-b94b-6087232e94b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12</Words>
  <Application>Microsoft Office PowerPoint</Application>
  <PresentationFormat>On-screen Show (16:9)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FuturTDem</vt:lpstr>
      <vt:lpstr>Office Theme</vt:lpstr>
      <vt:lpstr>PowerPoint Presentation</vt:lpstr>
      <vt:lpstr>PowerPoint Presentation</vt:lpstr>
    </vt:vector>
  </TitlesOfParts>
  <Company>SEGi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MC-GM-KIT Koh Boon Kiat</dc:creator>
  <cp:lastModifiedBy>Dr. Selvi @ Kausiliha A/P Vijayan</cp:lastModifiedBy>
  <cp:revision>18</cp:revision>
  <dcterms:created xsi:type="dcterms:W3CDTF">2022-06-28T07:32:35Z</dcterms:created>
  <dcterms:modified xsi:type="dcterms:W3CDTF">2022-08-04T05:07:45Z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0x010100E2BC1E627F277B4E85116EAA4578F3FD</vt:lpwstr>
  </property>
</Properties>
</file>